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759" r:id="rId2"/>
    <p:sldMasterId id="2147483727" r:id="rId3"/>
    <p:sldMasterId id="2147483723" r:id="rId4"/>
    <p:sldMasterId id="2147483763" r:id="rId5"/>
  </p:sldMasterIdLst>
  <p:notesMasterIdLst>
    <p:notesMasterId r:id="rId17"/>
  </p:notesMasterIdLst>
  <p:handoutMasterIdLst>
    <p:handoutMasterId r:id="rId18"/>
  </p:handoutMasterIdLst>
  <p:sldIdLst>
    <p:sldId id="321" r:id="rId6"/>
    <p:sldId id="309" r:id="rId7"/>
    <p:sldId id="312" r:id="rId8"/>
    <p:sldId id="316" r:id="rId9"/>
    <p:sldId id="322" r:id="rId10"/>
    <p:sldId id="298" r:id="rId11"/>
    <p:sldId id="318" r:id="rId12"/>
    <p:sldId id="323" r:id="rId13"/>
    <p:sldId id="320" r:id="rId14"/>
    <p:sldId id="324" r:id="rId15"/>
    <p:sldId id="31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D74F25-5E6D-4B44-84E0-55093674720C}">
          <p14:sldIdLst>
            <p14:sldId id="321"/>
            <p14:sldId id="309"/>
            <p14:sldId id="312"/>
            <p14:sldId id="316"/>
            <p14:sldId id="322"/>
            <p14:sldId id="298"/>
            <p14:sldId id="318"/>
            <p14:sldId id="323"/>
            <p14:sldId id="320"/>
            <p14:sldId id="324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70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529" userDrawn="1">
          <p15:clr>
            <a:srgbClr val="A4A3A4"/>
          </p15:clr>
        </p15:guide>
        <p15:guide id="4" orient="horz" pos="1524" userDrawn="1">
          <p15:clr>
            <a:srgbClr val="A4A3A4"/>
          </p15:clr>
        </p15:guide>
        <p15:guide id="5" orient="horz" pos="224" userDrawn="1">
          <p15:clr>
            <a:srgbClr val="A4A3A4"/>
          </p15:clr>
        </p15:guide>
        <p15:guide id="6" pos="301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orient="horz" pos="1904" userDrawn="1">
          <p15:clr>
            <a:srgbClr val="A4A3A4"/>
          </p15:clr>
        </p15:guide>
        <p15:guide id="9" orient="horz" pos="700" userDrawn="1">
          <p15:clr>
            <a:srgbClr val="A4A3A4"/>
          </p15:clr>
        </p15:guide>
        <p15:guide id="10" orient="horz" pos="1528" userDrawn="1">
          <p15:clr>
            <a:srgbClr val="A4A3A4"/>
          </p15:clr>
        </p15:guide>
        <p15:guide id="11" orient="horz" pos="233" userDrawn="1">
          <p15:clr>
            <a:srgbClr val="A4A3A4"/>
          </p15:clr>
        </p15:guide>
        <p15:guide id="12" orient="horz" pos="1715" userDrawn="1">
          <p15:clr>
            <a:srgbClr val="A4A3A4"/>
          </p15:clr>
        </p15:guide>
        <p15:guide id="13" orient="horz" pos="203" userDrawn="1">
          <p15:clr>
            <a:srgbClr val="A4A3A4"/>
          </p15:clr>
        </p15:guide>
        <p15:guide id="14" pos="3644" userDrawn="1">
          <p15:clr>
            <a:srgbClr val="A4A3A4"/>
          </p15:clr>
        </p15:guide>
        <p15:guide id="15" pos="3773" userDrawn="1">
          <p15:clr>
            <a:srgbClr val="A4A3A4"/>
          </p15:clr>
        </p15:guide>
        <p15:guide id="16" pos="3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C6F39"/>
    <a:srgbClr val="FF00FF"/>
    <a:srgbClr val="0BD760"/>
    <a:srgbClr val="D336C4"/>
    <a:srgbClr val="00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4" autoAdjust="0"/>
    <p:restoredTop sz="94422"/>
  </p:normalViewPr>
  <p:slideViewPr>
    <p:cSldViewPr snapToGrid="0" snapToObjects="1" showGuides="1">
      <p:cViewPr varScale="1">
        <p:scale>
          <a:sx n="129" d="100"/>
          <a:sy n="129" d="100"/>
        </p:scale>
        <p:origin x="888" y="200"/>
      </p:cViewPr>
      <p:guideLst>
        <p:guide orient="horz" pos="1704"/>
        <p:guide orient="horz" pos="2160"/>
        <p:guide orient="horz" pos="529"/>
        <p:guide orient="horz" pos="1524"/>
        <p:guide orient="horz" pos="224"/>
        <p:guide pos="301"/>
        <p:guide pos="3840"/>
        <p:guide orient="horz" pos="1904"/>
        <p:guide orient="horz" pos="700"/>
        <p:guide orient="horz" pos="1528"/>
        <p:guide orient="horz" pos="233"/>
        <p:guide orient="horz" pos="1715"/>
        <p:guide orient="horz" pos="203"/>
        <p:guide pos="3644"/>
        <p:guide pos="3773"/>
        <p:guide pos="3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251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839E4-A057-084B-A8A0-04F0A2C3F0A6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4DCA7-D66F-E34C-A40D-53AA0680A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8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3A92B-D245-C74A-AD1C-A7E9D68C21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3DE2B-9EF7-E44A-8A8D-81262F2C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8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1897"/>
            <a:ext cx="109728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231261"/>
            <a:ext cx="11092828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647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1897"/>
            <a:ext cx="109728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31261"/>
            <a:ext cx="53848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31261"/>
            <a:ext cx="53848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3116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4381704" y="1088126"/>
            <a:ext cx="7349104" cy="47437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1897"/>
            <a:ext cx="109728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609600" y="1088126"/>
            <a:ext cx="3312888" cy="4743791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394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679260" y="1031359"/>
            <a:ext cx="11051549" cy="4871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809" y="141897"/>
            <a:ext cx="11110000" cy="48749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3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65720" y="2539500"/>
            <a:ext cx="7136320" cy="1470025"/>
          </a:xfrm>
          <a:prstGeom prst="rect">
            <a:avLst/>
          </a:prstGeom>
        </p:spPr>
        <p:txBody>
          <a:bodyPr anchor="ctr"/>
          <a:lstStyle>
            <a:lvl1pPr algn="l">
              <a:defRPr sz="3000" baseline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SECTION BREAK</a:t>
            </a:r>
            <a:br>
              <a:rPr lang="en-AU" dirty="0"/>
            </a:br>
            <a:r>
              <a:rPr lang="en-AU" dirty="0"/>
              <a:t>(30pt Oxygen)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4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16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1897"/>
            <a:ext cx="109728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31261"/>
            <a:ext cx="53848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31261"/>
            <a:ext cx="53848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389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4381704" y="1088126"/>
            <a:ext cx="7349104" cy="47437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1897"/>
            <a:ext cx="109728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609600" y="1088126"/>
            <a:ext cx="3312888" cy="4743791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5183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679260" y="1031359"/>
            <a:ext cx="11051549" cy="4871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809" y="141897"/>
            <a:ext cx="11110000" cy="48749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65720" y="2130426"/>
            <a:ext cx="7136320" cy="1470025"/>
          </a:xfrm>
          <a:prstGeom prst="rect">
            <a:avLst/>
          </a:prstGeom>
        </p:spPr>
        <p:txBody>
          <a:bodyPr anchor="ctr"/>
          <a:lstStyle>
            <a:lvl1pPr algn="l">
              <a:defRPr sz="3000" baseline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TITLE PAGE (30pt Oxygen)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20" y="3613924"/>
            <a:ext cx="7136320" cy="63318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 HEADLINE / PRESENTER (18pt Oxygen)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0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40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65720" y="2130426"/>
            <a:ext cx="7136320" cy="1470025"/>
          </a:xfrm>
          <a:prstGeom prst="rect">
            <a:avLst/>
          </a:prstGeom>
        </p:spPr>
        <p:txBody>
          <a:bodyPr anchor="ctr"/>
          <a:lstStyle>
            <a:lvl1pPr algn="l">
              <a:defRPr sz="3000" baseline="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TITLE PAGE (30pt Oxygen)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20" y="3613924"/>
            <a:ext cx="7136320" cy="63318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 HEADLINE / PRESENTER (18pt Oxygen)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6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1897"/>
            <a:ext cx="109728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739779" y="63847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483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1897"/>
            <a:ext cx="10972800" cy="51082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231261"/>
            <a:ext cx="11092828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  <a:lvl2pPr>
              <a:defRPr sz="20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4636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10722485" y="6213840"/>
            <a:ext cx="1320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B116A7-1BBE-0246-8B18-68B8A757ECD8}" type="slidenum"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‹#›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-205099"/>
            <a:ext cx="12192000" cy="10938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0" y="6120571"/>
            <a:ext cx="5368160" cy="4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5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676" r:id="rId2"/>
    <p:sldLayoutId id="2147483720" r:id="rId3"/>
    <p:sldLayoutId id="2147483681" r:id="rId4"/>
    <p:sldLayoutId id="2147483770" r:id="rId5"/>
    <p:sldLayoutId id="2147483771" r:id="rId6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0" y="486000"/>
            <a:ext cx="4408030" cy="128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400" y="442800"/>
            <a:ext cx="7125492" cy="81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8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10722485" y="6213840"/>
            <a:ext cx="1320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B116A7-1BBE-0246-8B18-68B8A757ECD8}" type="slidenum"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‹#›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-205099"/>
            <a:ext cx="12192000" cy="10938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ECFC98-9966-EA44-982A-7395CB6A130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587249" y="6213840"/>
            <a:ext cx="455543" cy="52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4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600" y="-28800"/>
            <a:ext cx="10390035" cy="11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9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200" y="-3078000"/>
            <a:ext cx="8851933" cy="10152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0" y="5611300"/>
            <a:ext cx="3593274" cy="80940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5085805" y="1375954"/>
            <a:ext cx="4505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FLEET.ORG.AU</a:t>
            </a:r>
          </a:p>
          <a:p>
            <a:r>
              <a:rPr lang="en-AU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CONTACT@FLEET.ORG.AU</a:t>
            </a:r>
          </a:p>
        </p:txBody>
      </p:sp>
    </p:spTree>
    <p:extLst>
      <p:ext uri="{BB962C8B-B14F-4D97-AF65-F5344CB8AC3E}">
        <p14:creationId xmlns:p14="http://schemas.microsoft.com/office/powerpoint/2010/main" val="119477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0" y="5860905"/>
            <a:ext cx="2425264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8500" y="1392225"/>
            <a:ext cx="2066565" cy="72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5862" y="2285961"/>
            <a:ext cx="2101288" cy="7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8712" y="3179697"/>
            <a:ext cx="1426988" cy="72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7543" y="4073433"/>
            <a:ext cx="1964651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323" y="4967169"/>
            <a:ext cx="2624211" cy="72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6127" y="5860905"/>
            <a:ext cx="22418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2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4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52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1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5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7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7495" y="2362515"/>
            <a:ext cx="5494159" cy="14700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14847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3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5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5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2213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slide_1">
  <a:themeElements>
    <a:clrScheme name="Monash University">
      <a:dk1>
        <a:srgbClr val="000000"/>
      </a:dk1>
      <a:lt1>
        <a:srgbClr val="FFFFFF"/>
      </a:lt1>
      <a:dk2>
        <a:srgbClr val="006DAE"/>
      </a:dk2>
      <a:lt2>
        <a:srgbClr val="CCCCCC"/>
      </a:lt2>
      <a:accent1>
        <a:srgbClr val="FF002B"/>
      </a:accent1>
      <a:accent2>
        <a:srgbClr val="FC622E"/>
      </a:accent2>
      <a:accent3>
        <a:srgbClr val="829356"/>
      </a:accent3>
      <a:accent4>
        <a:srgbClr val="00AC3E"/>
      </a:accent4>
      <a:accent5>
        <a:srgbClr val="009FDA"/>
      </a:accent5>
      <a:accent6>
        <a:srgbClr val="8177E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slide_1">
  <a:themeElements>
    <a:clrScheme name="Monash Blac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andard slide_2">
  <a:themeElements>
    <a:clrScheme name="Monash University">
      <a:dk1>
        <a:srgbClr val="000000"/>
      </a:dk1>
      <a:lt1>
        <a:srgbClr val="FFFFFF"/>
      </a:lt1>
      <a:dk2>
        <a:srgbClr val="006DAE"/>
      </a:dk2>
      <a:lt2>
        <a:srgbClr val="CCCCCC"/>
      </a:lt2>
      <a:accent1>
        <a:srgbClr val="FF002B"/>
      </a:accent1>
      <a:accent2>
        <a:srgbClr val="FC622E"/>
      </a:accent2>
      <a:accent3>
        <a:srgbClr val="829356"/>
      </a:accent3>
      <a:accent4>
        <a:srgbClr val="00AC3E"/>
      </a:accent4>
      <a:accent5>
        <a:srgbClr val="009FDA"/>
      </a:accent5>
      <a:accent6>
        <a:srgbClr val="8177E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ection break">
  <a:themeElements>
    <a:clrScheme name="Monash Colour Palette">
      <a:dk1>
        <a:sysClr val="windowText" lastClr="000000"/>
      </a:dk1>
      <a:lt1>
        <a:sysClr val="window" lastClr="FFFFFF"/>
      </a:lt1>
      <a:dk2>
        <a:srgbClr val="006DAE"/>
      </a:dk2>
      <a:lt2>
        <a:srgbClr val="939597"/>
      </a:lt2>
      <a:accent1>
        <a:srgbClr val="E3E5E5"/>
      </a:accent1>
      <a:accent2>
        <a:srgbClr val="ECECEC"/>
      </a:accent2>
      <a:accent3>
        <a:srgbClr val="FF002B"/>
      </a:accent3>
      <a:accent4>
        <a:srgbClr val="00AC3E"/>
      </a:accent4>
      <a:accent5>
        <a:srgbClr val="009FDA"/>
      </a:accent5>
      <a:accent6>
        <a:srgbClr val="8177E7"/>
      </a:accent6>
      <a:hlink>
        <a:srgbClr val="EE64A4"/>
      </a:hlink>
      <a:folHlink>
        <a:srgbClr val="FC62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End Slide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</Words>
  <Application>Microsoft Macintosh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Century Gothic</vt:lpstr>
      <vt:lpstr>Wingdings</vt:lpstr>
      <vt:lpstr>Standard slide_1</vt:lpstr>
      <vt:lpstr>Title slide_1</vt:lpstr>
      <vt:lpstr>Standard slide_2</vt:lpstr>
      <vt:lpstr>Section break</vt:lpstr>
      <vt:lpstr>End Slide_2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Break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ARC Centre of Excellence in Future Low-Energy Electronics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FLEET Powerpoint Template</dc:title>
  <dc:subject/>
  <dc:creator>Tich-Lam Nguyen</dc:creator>
  <cp:keywords/>
  <dc:description/>
  <cp:lastModifiedBy>Tich-Lam Nguyen</cp:lastModifiedBy>
  <cp:revision>126</cp:revision>
  <cp:lastPrinted>2016-03-02T22:29:47Z</cp:lastPrinted>
  <dcterms:created xsi:type="dcterms:W3CDTF">2015-12-11T00:28:24Z</dcterms:created>
  <dcterms:modified xsi:type="dcterms:W3CDTF">2021-08-10T09:07:26Z</dcterms:modified>
  <cp:category/>
</cp:coreProperties>
</file>