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59" r:id="rId2"/>
    <p:sldMasterId id="2147483748" r:id="rId3"/>
    <p:sldMasterId id="2147483727" r:id="rId4"/>
    <p:sldMasterId id="2147483723" r:id="rId5"/>
    <p:sldMasterId id="2147483768" r:id="rId6"/>
    <p:sldMasterId id="2147483763" r:id="rId7"/>
  </p:sldMasterIdLst>
  <p:notesMasterIdLst>
    <p:notesMasterId r:id="rId18"/>
  </p:notesMasterIdLst>
  <p:handoutMasterIdLst>
    <p:handoutMasterId r:id="rId19"/>
  </p:handoutMasterIdLst>
  <p:sldIdLst>
    <p:sldId id="321" r:id="rId8"/>
    <p:sldId id="312" r:id="rId9"/>
    <p:sldId id="316" r:id="rId10"/>
    <p:sldId id="322" r:id="rId11"/>
    <p:sldId id="298" r:id="rId12"/>
    <p:sldId id="318" r:id="rId13"/>
    <p:sldId id="323" r:id="rId14"/>
    <p:sldId id="320" r:id="rId15"/>
    <p:sldId id="324" r:id="rId16"/>
    <p:sldId id="31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D74F25-5E6D-4B44-84E0-55093674720C}">
          <p14:sldIdLst>
            <p14:sldId id="321"/>
            <p14:sldId id="312"/>
            <p14:sldId id="316"/>
            <p14:sldId id="322"/>
            <p14:sldId id="298"/>
            <p14:sldId id="318"/>
            <p14:sldId id="323"/>
            <p14:sldId id="320"/>
            <p14:sldId id="324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0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529" userDrawn="1">
          <p15:clr>
            <a:srgbClr val="A4A3A4"/>
          </p15:clr>
        </p15:guide>
        <p15:guide id="4" orient="horz" pos="1524" userDrawn="1">
          <p15:clr>
            <a:srgbClr val="A4A3A4"/>
          </p15:clr>
        </p15:guide>
        <p15:guide id="5" orient="horz" pos="224" userDrawn="1">
          <p15:clr>
            <a:srgbClr val="A4A3A4"/>
          </p15:clr>
        </p15:guide>
        <p15:guide id="6" pos="301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orient="horz" pos="1904" userDrawn="1">
          <p15:clr>
            <a:srgbClr val="A4A3A4"/>
          </p15:clr>
        </p15:guide>
        <p15:guide id="9" orient="horz" pos="700" userDrawn="1">
          <p15:clr>
            <a:srgbClr val="A4A3A4"/>
          </p15:clr>
        </p15:guide>
        <p15:guide id="10" orient="horz" pos="1528" userDrawn="1">
          <p15:clr>
            <a:srgbClr val="A4A3A4"/>
          </p15:clr>
        </p15:guide>
        <p15:guide id="11" orient="horz" pos="233" userDrawn="1">
          <p15:clr>
            <a:srgbClr val="A4A3A4"/>
          </p15:clr>
        </p15:guide>
        <p15:guide id="12" orient="horz" pos="1715" userDrawn="1">
          <p15:clr>
            <a:srgbClr val="A4A3A4"/>
          </p15:clr>
        </p15:guide>
        <p15:guide id="13" orient="horz" pos="203" userDrawn="1">
          <p15:clr>
            <a:srgbClr val="A4A3A4"/>
          </p15:clr>
        </p15:guide>
        <p15:guide id="14" pos="3644" userDrawn="1">
          <p15:clr>
            <a:srgbClr val="A4A3A4"/>
          </p15:clr>
        </p15:guide>
        <p15:guide id="15" pos="3773" userDrawn="1">
          <p15:clr>
            <a:srgbClr val="A4A3A4"/>
          </p15:clr>
        </p15:guide>
        <p15:guide id="16" pos="3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C6F39"/>
    <a:srgbClr val="FF00FF"/>
    <a:srgbClr val="0BD760"/>
    <a:srgbClr val="D336C4"/>
    <a:srgbClr val="004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5" autoAdjust="0"/>
    <p:restoredTop sz="94354"/>
  </p:normalViewPr>
  <p:slideViewPr>
    <p:cSldViewPr snapToGrid="0" snapToObjects="1" showGuides="1">
      <p:cViewPr varScale="1">
        <p:scale>
          <a:sx n="111" d="100"/>
          <a:sy n="111" d="100"/>
        </p:scale>
        <p:origin x="248" y="592"/>
      </p:cViewPr>
      <p:guideLst>
        <p:guide orient="horz" pos="1704"/>
        <p:guide orient="horz" pos="2160"/>
        <p:guide orient="horz" pos="529"/>
        <p:guide orient="horz" pos="1524"/>
        <p:guide orient="horz" pos="224"/>
        <p:guide pos="301"/>
        <p:guide pos="3840"/>
        <p:guide orient="horz" pos="1904"/>
        <p:guide orient="horz" pos="700"/>
        <p:guide orient="horz" pos="1528"/>
        <p:guide orient="horz" pos="233"/>
        <p:guide orient="horz" pos="1715"/>
        <p:guide orient="horz" pos="203"/>
        <p:guide pos="3644"/>
        <p:guide pos="3773"/>
        <p:guide pos="3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25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839E4-A057-084B-A8A0-04F0A2C3F0A6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4DCA7-D66F-E34C-A40D-53AA0680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A92B-D245-C74A-AD1C-A7E9D68C21D7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3DE2B-9EF7-E44A-8A8D-81262F2C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1901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231265"/>
            <a:ext cx="11092828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647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1704" y="1088130"/>
            <a:ext cx="7349104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1901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600" y="1088130"/>
            <a:ext cx="3312888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394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679260" y="1031359"/>
            <a:ext cx="11051549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809" y="141901"/>
            <a:ext cx="11110000" cy="48749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3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65720" y="2539504"/>
            <a:ext cx="713632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SECTION BREAK</a:t>
            </a:r>
            <a:br>
              <a:rPr lang="en-AU" dirty="0"/>
            </a:br>
            <a:r>
              <a:rPr lang="en-AU" dirty="0"/>
              <a:t>(30pt Oxygen)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4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76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16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1901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1265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1265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89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1704" y="1088130"/>
            <a:ext cx="7349104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1901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600" y="1088130"/>
            <a:ext cx="3312888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5183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679260" y="1031359"/>
            <a:ext cx="11051549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809" y="141901"/>
            <a:ext cx="11110000" cy="48749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65720" y="2130430"/>
            <a:ext cx="713632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TITLE PAGE (30pt Oxygen)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20" y="3613928"/>
            <a:ext cx="713632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0C6F3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 HEADLINE / PRESENTER (18pt Oxygen)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6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720" y="2130430"/>
            <a:ext cx="713632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TITLE PAGE (30pt Oxygen)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20" y="3613928"/>
            <a:ext cx="713632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 HEADLINE / PRESENTER (18pt Oxygen)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6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1901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739782" y="6384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3483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1901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231265"/>
            <a:ext cx="11092828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4636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1901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1265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1265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3116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2" y="6210882"/>
            <a:ext cx="5082899" cy="436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79"/>
          <a:stretch/>
        </p:blipFill>
        <p:spPr>
          <a:xfrm>
            <a:off x="7684850" y="-9718"/>
            <a:ext cx="4507149" cy="6862004"/>
          </a:xfrm>
          <a:prstGeom prst="rect">
            <a:avLst/>
          </a:prstGeom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1088459" y="6279151"/>
            <a:ext cx="991635" cy="299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z="1400" smtClean="0">
                <a:solidFill>
                  <a:srgbClr val="0C6F39"/>
                </a:solidFill>
              </a:rPr>
              <a:pPr algn="ctr"/>
              <a:t>‹#›</a:t>
            </a:fld>
            <a:endParaRPr lang="en-US" sz="1400" dirty="0">
              <a:solidFill>
                <a:srgbClr val="0C6F39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1999" cy="880217"/>
          </a:xfrm>
          <a:prstGeom prst="rect">
            <a:avLst/>
          </a:prstGeom>
          <a:solidFill>
            <a:srgbClr val="0C6F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41029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76" r:id="rId2"/>
    <p:sldLayoutId id="2147483720" r:id="rId3"/>
    <p:sldLayoutId id="2147483681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7" y="487423"/>
            <a:ext cx="4384729" cy="1288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962" y="444107"/>
            <a:ext cx="7126672" cy="81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8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6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68" y="444107"/>
            <a:ext cx="7168335" cy="81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" y="487236"/>
            <a:ext cx="4442023" cy="12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3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10548865" y="6229977"/>
            <a:ext cx="1320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z="1400" smtClean="0">
                <a:solidFill>
                  <a:srgbClr val="0C6F39"/>
                </a:solidFill>
              </a:rPr>
              <a:pPr algn="ctr"/>
              <a:t>‹#›</a:t>
            </a:fld>
            <a:endParaRPr lang="en-US" sz="1400" dirty="0">
              <a:solidFill>
                <a:srgbClr val="0C6F39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91154" y="3"/>
            <a:ext cx="12283155" cy="880217"/>
          </a:xfrm>
          <a:prstGeom prst="rect">
            <a:avLst/>
          </a:prstGeom>
          <a:solidFill>
            <a:srgbClr val="0C6F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2C0216B6-6D8A-C844-9D17-DC9F082554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03624" y="6103601"/>
            <a:ext cx="539168" cy="61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4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71" y="-275204"/>
            <a:ext cx="10390971" cy="11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15" y="-3077401"/>
            <a:ext cx="8852760" cy="1015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0" y="5611300"/>
            <a:ext cx="3593274" cy="80940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085805" y="1375954"/>
            <a:ext cx="450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1800" dirty="0">
                <a:solidFill>
                  <a:srgbClr val="0C6F39"/>
                </a:solidFill>
                <a:latin typeface="Century Gothic" panose="020B0502020202020204" pitchFamily="34" charset="0"/>
              </a:rPr>
              <a:t>FLEET.ORG.AU</a:t>
            </a:r>
          </a:p>
          <a:p>
            <a:r>
              <a:rPr lang="en-AU" sz="1800" dirty="0">
                <a:solidFill>
                  <a:srgbClr val="0C6F39"/>
                </a:solidFill>
                <a:latin typeface="Century Gothic" panose="020B0502020202020204" pitchFamily="34" charset="0"/>
              </a:rPr>
              <a:t>CONTACT@FLEET.ORG.AU</a:t>
            </a:r>
          </a:p>
        </p:txBody>
      </p:sp>
    </p:spTree>
    <p:extLst>
      <p:ext uri="{BB962C8B-B14F-4D97-AF65-F5344CB8AC3E}">
        <p14:creationId xmlns:p14="http://schemas.microsoft.com/office/powerpoint/2010/main" val="144536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6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085805" y="1375954"/>
            <a:ext cx="450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1800" dirty="0">
                <a:solidFill>
                  <a:schemeClr val="bg1"/>
                </a:solidFill>
                <a:latin typeface="Oxygen" panose="02000503000000000000" pitchFamily="2" charset="0"/>
              </a:rPr>
              <a:t>FLEET.ORG.AU</a:t>
            </a:r>
          </a:p>
          <a:p>
            <a:r>
              <a:rPr lang="en-AU" sz="1800" dirty="0">
                <a:solidFill>
                  <a:schemeClr val="bg1"/>
                </a:solidFill>
                <a:latin typeface="Oxygen" panose="02000503000000000000" pitchFamily="2" charset="0"/>
              </a:rPr>
              <a:t>CONTACT@FLEET.ORG.AU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0" y="5610706"/>
            <a:ext cx="3610936" cy="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9" y="-3077401"/>
            <a:ext cx="8905156" cy="10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5159" y="4073433"/>
            <a:ext cx="2425264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500" y="1392225"/>
            <a:ext cx="2066565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862" y="2285961"/>
            <a:ext cx="2101288" cy="7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712" y="3179697"/>
            <a:ext cx="1426988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127" y="498489"/>
            <a:ext cx="1964651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323" y="4967169"/>
            <a:ext cx="2624211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127" y="5860905"/>
            <a:ext cx="22418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2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52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1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7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7499" y="2362519"/>
            <a:ext cx="5494159" cy="14700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C6F39"/>
                </a:solidFill>
              </a:rPr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14847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3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5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2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4901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_1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_1">
  <a:themeElements>
    <a:clrScheme name="Monash Blac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_2">
  <a:themeElements>
    <a:clrScheme name="Monash Blac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andard slide_2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ection break">
  <a:themeElements>
    <a:clrScheme name="Monash Colour Palette">
      <a:dk1>
        <a:sysClr val="windowText" lastClr="000000"/>
      </a:dk1>
      <a:lt1>
        <a:sysClr val="window" lastClr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nd Slid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End Slid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2</Words>
  <Application>Microsoft Macintosh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Oxygen</vt:lpstr>
      <vt:lpstr>Wingdings</vt:lpstr>
      <vt:lpstr>Standard slide_1</vt:lpstr>
      <vt:lpstr>Title slide_1</vt:lpstr>
      <vt:lpstr>Title slide_2</vt:lpstr>
      <vt:lpstr>Standard slide_2</vt:lpstr>
      <vt:lpstr>Section break</vt:lpstr>
      <vt:lpstr>End Slide_1</vt:lpstr>
      <vt:lpstr>End Slide_2</vt:lpstr>
      <vt:lpstr>PowerPoint Presentation</vt:lpstr>
      <vt:lpstr>PowerPoint Presentation</vt:lpstr>
      <vt:lpstr>PowerPoint Presentation</vt:lpstr>
      <vt:lpstr>PowerPoint Presentation</vt:lpstr>
      <vt:lpstr>Section Break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ARC Centre of Excellence in Future Low-Energy Electronics Technologies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FLEET Powerpoint Template</dc:title>
  <dc:subject/>
  <dc:creator>Tich-Lam Nguyen</dc:creator>
  <cp:keywords/>
  <dc:description/>
  <cp:lastModifiedBy>Tich-Lam Nguyen</cp:lastModifiedBy>
  <cp:revision>132</cp:revision>
  <cp:lastPrinted>2016-03-02T22:29:47Z</cp:lastPrinted>
  <dcterms:created xsi:type="dcterms:W3CDTF">2015-12-11T00:28:24Z</dcterms:created>
  <dcterms:modified xsi:type="dcterms:W3CDTF">2021-08-10T09:03:46Z</dcterms:modified>
  <cp:category/>
</cp:coreProperties>
</file>